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8"/>
    <p:restoredTop sz="96327"/>
  </p:normalViewPr>
  <p:slideViewPr>
    <p:cSldViewPr snapToGrid="0" snapToObjects="1">
      <p:cViewPr varScale="1">
        <p:scale>
          <a:sx n="165" d="100"/>
          <a:sy n="165"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09/07/2020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09/07/2020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09/07/2020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09/07/2020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09/07/2020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100"/>
            <a:chOff x="2149311" y="3497513"/>
            <a:chExt cx="3321303" cy="231811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2"/>
            </a:xfrm>
            <a:prstGeom prst="rect">
              <a:avLst/>
            </a:prstGeom>
            <a:noFill/>
          </p:spPr>
          <p:txBody>
            <a:bodyPr wrap="square" rtlCol="0">
              <a:spAutoFit/>
            </a:bodyPr>
            <a:lstStyle/>
            <a:p>
              <a:r>
                <a:rPr lang="en-NL" sz="1000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dirty="0">
                <a:solidFill>
                  <a:schemeClr val="bg1"/>
                </a:solidFill>
                <a:latin typeface="Ubuntu Light" panose="020B0304030602030204" pitchFamily="34" charset="0"/>
              </a:rPr>
              <a:t>Scrum Facilitators is partner van </a:t>
            </a:r>
            <a:r>
              <a:rPr lang="nl-NL" sz="900"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738664"/>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(v1.0.1) is </a:t>
            </a:r>
            <a:r>
              <a:rPr lang="nl-NL" sz="700" dirty="0" err="1">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lumMod val="75000"/>
                  </a:schemeClr>
                </a:solidFill>
                <a:latin typeface="Ubuntu Light" panose="020B0304030602030204" pitchFamily="34" charset="0"/>
              </a:rPr>
              <a:t>Door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4926"/>
          </a:xfrm>
          <a:prstGeom prst="rect">
            <a:avLst/>
          </a:prstGeom>
          <a:noFill/>
        </p:spPr>
        <p:txBody>
          <a:bodyPr wrap="square" rtlCol="0">
            <a:spAutoFit/>
          </a:bodyPr>
          <a:lstStyle/>
          <a:p>
            <a:pPr algn="ctr"/>
            <a:r>
              <a:rPr lang="nl-NL" sz="3700" b="1">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TotalTime>
  <Words>633</Words>
  <Application>Microsoft Macintosh PowerPoint</Application>
  <PresentationFormat>Custom</PresentationFormat>
  <Paragraphs>79</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Ubuntu Light</vt:lpstr>
      <vt:lpstr>Calibri Light</vt:lpstr>
      <vt:lpstr>Ubuntu</vt:lpstr>
      <vt:lpstr>Marvel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241</cp:revision>
  <dcterms:created xsi:type="dcterms:W3CDTF">2020-03-02T18:23:14Z</dcterms:created>
  <dcterms:modified xsi:type="dcterms:W3CDTF">2020-07-09T06:57:27Z</dcterms:modified>
</cp:coreProperties>
</file>